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</p:sldMasterIdLst>
  <p:sldIdLst>
    <p:sldId id="256" r:id="rId5"/>
    <p:sldId id="260" r:id="rId6"/>
    <p:sldId id="257" r:id="rId7"/>
    <p:sldId id="258" r:id="rId8"/>
    <p:sldId id="259" r:id="rId9"/>
    <p:sldId id="261" r:id="rId10"/>
    <p:sldId id="262" r:id="rId11"/>
    <p:sldId id="263" r:id="rId12"/>
    <p:sldId id="264" r:id="rId13"/>
    <p:sldId id="267" r:id="rId14"/>
    <p:sldId id="265" r:id="rId15"/>
    <p:sldId id="266" r:id="rId1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FB0FCA-FEDB-C41C-F43D-3B4965C3FF08}" v="206" dt="2026-09-15T11:34:23.4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svg"/><Relationship Id="rId1" Type="http://schemas.openxmlformats.org/officeDocument/2006/relationships/image" Target="../media/image16.svg"/><Relationship Id="rId6" Type="http://schemas.openxmlformats.org/officeDocument/2006/relationships/image" Target="../media/image21.svg"/><Relationship Id="rId5" Type="http://schemas.openxmlformats.org/officeDocument/2006/relationships/image" Target="../media/image20.svg"/><Relationship Id="rId4" Type="http://schemas.openxmlformats.org/officeDocument/2006/relationships/image" Target="../media/image1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svg"/><Relationship Id="rId1" Type="http://schemas.openxmlformats.org/officeDocument/2006/relationships/image" Target="../media/image16.svg"/><Relationship Id="rId6" Type="http://schemas.openxmlformats.org/officeDocument/2006/relationships/image" Target="../media/image21.svg"/><Relationship Id="rId5" Type="http://schemas.openxmlformats.org/officeDocument/2006/relationships/image" Target="../media/image20.svg"/><Relationship Id="rId4" Type="http://schemas.openxmlformats.org/officeDocument/2006/relationships/image" Target="../media/image1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5FA8EA-EB33-4CB7-9D0D-F11EB054D8A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58CACAB-F029-4CAB-85FF-ADDB434430D2}">
      <dgm:prSet/>
      <dgm:spPr/>
      <dgm:t>
        <a:bodyPr/>
        <a:lstStyle/>
        <a:p>
          <a:r>
            <a:rPr lang="en-GB"/>
            <a:t>Key Stage 1 Christmas Production- Year 2 Lead Roles</a:t>
          </a:r>
          <a:endParaRPr lang="en-US"/>
        </a:p>
      </dgm:t>
    </dgm:pt>
    <dgm:pt modelId="{D9F6CF4E-BA0C-4A72-B0F9-B4D664D24D2A}" type="parTrans" cxnId="{BC3FC35C-5CD2-4FFB-A80E-9C5C5CE2589A}">
      <dgm:prSet/>
      <dgm:spPr/>
      <dgm:t>
        <a:bodyPr/>
        <a:lstStyle/>
        <a:p>
          <a:endParaRPr lang="en-US"/>
        </a:p>
      </dgm:t>
    </dgm:pt>
    <dgm:pt modelId="{B14373C8-4700-497A-9C29-A13B00239910}" type="sibTrans" cxnId="{BC3FC35C-5CD2-4FFB-A80E-9C5C5CE2589A}">
      <dgm:prSet/>
      <dgm:spPr/>
      <dgm:t>
        <a:bodyPr/>
        <a:lstStyle/>
        <a:p>
          <a:endParaRPr lang="en-US"/>
        </a:p>
      </dgm:t>
    </dgm:pt>
    <dgm:pt modelId="{B6B9F553-5244-4747-AFE5-544522210859}">
      <dgm:prSet/>
      <dgm:spPr/>
      <dgm:t>
        <a:bodyPr/>
        <a:lstStyle/>
        <a:p>
          <a:r>
            <a:rPr lang="en-GB"/>
            <a:t>Theatre trip at Christmas</a:t>
          </a:r>
          <a:endParaRPr lang="en-US"/>
        </a:p>
      </dgm:t>
    </dgm:pt>
    <dgm:pt modelId="{3C044276-571B-47F4-A4D2-65690A5D08F6}" type="parTrans" cxnId="{0D5A52AC-78BA-4186-8A5E-FAF86F6BDCD9}">
      <dgm:prSet/>
      <dgm:spPr/>
      <dgm:t>
        <a:bodyPr/>
        <a:lstStyle/>
        <a:p>
          <a:endParaRPr lang="en-US"/>
        </a:p>
      </dgm:t>
    </dgm:pt>
    <dgm:pt modelId="{BF8535F0-DD64-4012-93C3-4F6BE23A51AB}" type="sibTrans" cxnId="{0D5A52AC-78BA-4186-8A5E-FAF86F6BDCD9}">
      <dgm:prSet/>
      <dgm:spPr/>
      <dgm:t>
        <a:bodyPr/>
        <a:lstStyle/>
        <a:p>
          <a:endParaRPr lang="en-US"/>
        </a:p>
      </dgm:t>
    </dgm:pt>
    <dgm:pt modelId="{31A7268F-54D0-41E8-803B-2D854F990A9C}">
      <dgm:prSet/>
      <dgm:spPr/>
      <dgm:t>
        <a:bodyPr/>
        <a:lstStyle/>
        <a:p>
          <a:r>
            <a:rPr lang="en-GB"/>
            <a:t>Visit to Nantwich Museum – Great Fire of London</a:t>
          </a:r>
          <a:endParaRPr lang="en-US"/>
        </a:p>
      </dgm:t>
    </dgm:pt>
    <dgm:pt modelId="{04F33B4A-71CB-44F7-8DEE-2EEDE3271B8B}" type="parTrans" cxnId="{C42BBB96-286A-4510-B15B-17632E8FE607}">
      <dgm:prSet/>
      <dgm:spPr/>
      <dgm:t>
        <a:bodyPr/>
        <a:lstStyle/>
        <a:p>
          <a:endParaRPr lang="en-US"/>
        </a:p>
      </dgm:t>
    </dgm:pt>
    <dgm:pt modelId="{F1BB97B7-03E5-47A7-BAE4-57AFD7B482C5}" type="sibTrans" cxnId="{C42BBB96-286A-4510-B15B-17632E8FE607}">
      <dgm:prSet/>
      <dgm:spPr/>
      <dgm:t>
        <a:bodyPr/>
        <a:lstStyle/>
        <a:p>
          <a:endParaRPr lang="en-US"/>
        </a:p>
      </dgm:t>
    </dgm:pt>
    <dgm:pt modelId="{576E8E58-E6C4-4D00-89F3-576DCED1FD19}">
      <dgm:prSet/>
      <dgm:spPr/>
      <dgm:t>
        <a:bodyPr/>
        <a:lstStyle/>
        <a:p>
          <a:r>
            <a:rPr lang="en-GB"/>
            <a:t>Residential in May 2027</a:t>
          </a:r>
          <a:endParaRPr lang="en-US"/>
        </a:p>
      </dgm:t>
    </dgm:pt>
    <dgm:pt modelId="{0E012F28-8B53-4CC4-81EA-0DE385A55018}" type="parTrans" cxnId="{133C9974-7AD5-4339-BDF3-2AE28FED937B}">
      <dgm:prSet/>
      <dgm:spPr/>
      <dgm:t>
        <a:bodyPr/>
        <a:lstStyle/>
        <a:p>
          <a:endParaRPr lang="en-US"/>
        </a:p>
      </dgm:t>
    </dgm:pt>
    <dgm:pt modelId="{83925109-6998-473B-A747-B6C43E8AC9A9}" type="sibTrans" cxnId="{133C9974-7AD5-4339-BDF3-2AE28FED937B}">
      <dgm:prSet/>
      <dgm:spPr/>
      <dgm:t>
        <a:bodyPr/>
        <a:lstStyle/>
        <a:p>
          <a:endParaRPr lang="en-US"/>
        </a:p>
      </dgm:t>
    </dgm:pt>
    <dgm:pt modelId="{1689823F-00EE-4AD0-ACDA-309D0F27E076}">
      <dgm:prSet/>
      <dgm:spPr/>
      <dgm:t>
        <a:bodyPr/>
        <a:lstStyle/>
        <a:p>
          <a:r>
            <a:rPr lang="en-GB"/>
            <a:t>Sports activities at the High School lead by Sports Ambassadors</a:t>
          </a:r>
          <a:endParaRPr lang="en-US"/>
        </a:p>
      </dgm:t>
    </dgm:pt>
    <dgm:pt modelId="{AA488BB8-CE7F-4ECA-8725-53836E98D4AC}" type="parTrans" cxnId="{99AD8F1F-B783-4093-AC48-B81A9012BF5E}">
      <dgm:prSet/>
      <dgm:spPr/>
      <dgm:t>
        <a:bodyPr/>
        <a:lstStyle/>
        <a:p>
          <a:endParaRPr lang="en-US"/>
        </a:p>
      </dgm:t>
    </dgm:pt>
    <dgm:pt modelId="{8F290AE1-879D-4474-919A-9D75D951866C}" type="sibTrans" cxnId="{99AD8F1F-B783-4093-AC48-B81A9012BF5E}">
      <dgm:prSet/>
      <dgm:spPr/>
      <dgm:t>
        <a:bodyPr/>
        <a:lstStyle/>
        <a:p>
          <a:endParaRPr lang="en-US"/>
        </a:p>
      </dgm:t>
    </dgm:pt>
    <dgm:pt modelId="{CCB4458F-C6B4-41A9-B737-9F5FB40A16BA}">
      <dgm:prSet/>
      <dgm:spPr/>
      <dgm:t>
        <a:bodyPr/>
        <a:lstStyle/>
        <a:p>
          <a:r>
            <a:rPr lang="en-GB"/>
            <a:t>New Opportunities as they arise throughout the Year </a:t>
          </a:r>
          <a:endParaRPr lang="en-US"/>
        </a:p>
      </dgm:t>
    </dgm:pt>
    <dgm:pt modelId="{198A3684-D374-4651-AF1E-8AF8FA46793C}" type="parTrans" cxnId="{4728EF62-81EE-4F4C-A11C-8CFE3B371021}">
      <dgm:prSet/>
      <dgm:spPr/>
      <dgm:t>
        <a:bodyPr/>
        <a:lstStyle/>
        <a:p>
          <a:endParaRPr lang="en-US"/>
        </a:p>
      </dgm:t>
    </dgm:pt>
    <dgm:pt modelId="{7F9FD224-E01C-454E-A596-C5A081714950}" type="sibTrans" cxnId="{4728EF62-81EE-4F4C-A11C-8CFE3B371021}">
      <dgm:prSet/>
      <dgm:spPr/>
      <dgm:t>
        <a:bodyPr/>
        <a:lstStyle/>
        <a:p>
          <a:endParaRPr lang="en-US"/>
        </a:p>
      </dgm:t>
    </dgm:pt>
    <dgm:pt modelId="{54B9FE54-4773-414D-AA99-9DB802EA0E1F}" type="pres">
      <dgm:prSet presAssocID="{065FA8EA-EB33-4CB7-9D0D-F11EB054D8A1}" presName="root" presStyleCnt="0">
        <dgm:presLayoutVars>
          <dgm:dir/>
          <dgm:resizeHandles val="exact"/>
        </dgm:presLayoutVars>
      </dgm:prSet>
      <dgm:spPr/>
    </dgm:pt>
    <dgm:pt modelId="{F9F2F5D0-3198-41AF-B8C0-4612923F0CBD}" type="pres">
      <dgm:prSet presAssocID="{858CACAB-F029-4CAB-85FF-ADDB434430D2}" presName="compNode" presStyleCnt="0"/>
      <dgm:spPr/>
    </dgm:pt>
    <dgm:pt modelId="{48AFFC1D-E3C6-41E9-AB24-008DFE1BEF93}" type="pres">
      <dgm:prSet presAssocID="{858CACAB-F029-4CAB-85FF-ADDB434430D2}" presName="bgRect" presStyleLbl="bgShp" presStyleIdx="0" presStyleCnt="6"/>
      <dgm:spPr/>
    </dgm:pt>
    <dgm:pt modelId="{8AF8CEE9-54C2-4926-8CD9-F9BF2D5CAA8E}" type="pres">
      <dgm:prSet presAssocID="{858CACAB-F029-4CAB-85FF-ADDB434430D2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CCF0C099-3B43-44F8-978D-039E8F6B429C}" type="pres">
      <dgm:prSet presAssocID="{858CACAB-F029-4CAB-85FF-ADDB434430D2}" presName="spaceRect" presStyleCnt="0"/>
      <dgm:spPr/>
    </dgm:pt>
    <dgm:pt modelId="{D984BB39-D5A0-4676-9E4C-6C95C9EE550C}" type="pres">
      <dgm:prSet presAssocID="{858CACAB-F029-4CAB-85FF-ADDB434430D2}" presName="parTx" presStyleLbl="revTx" presStyleIdx="0" presStyleCnt="6">
        <dgm:presLayoutVars>
          <dgm:chMax val="0"/>
          <dgm:chPref val="0"/>
        </dgm:presLayoutVars>
      </dgm:prSet>
      <dgm:spPr/>
    </dgm:pt>
    <dgm:pt modelId="{981693BB-909E-4A1D-9938-7576FA1F2226}" type="pres">
      <dgm:prSet presAssocID="{B14373C8-4700-497A-9C29-A13B00239910}" presName="sibTrans" presStyleCnt="0"/>
      <dgm:spPr/>
    </dgm:pt>
    <dgm:pt modelId="{1DE81A17-4FFF-443B-9583-398D77C60CCD}" type="pres">
      <dgm:prSet presAssocID="{B6B9F553-5244-4747-AFE5-544522210859}" presName="compNode" presStyleCnt="0"/>
      <dgm:spPr/>
    </dgm:pt>
    <dgm:pt modelId="{579E0D6A-B4FC-4968-808F-15F1FA6C46DA}" type="pres">
      <dgm:prSet presAssocID="{B6B9F553-5244-4747-AFE5-544522210859}" presName="bgRect" presStyleLbl="bgShp" presStyleIdx="1" presStyleCnt="6"/>
      <dgm:spPr/>
    </dgm:pt>
    <dgm:pt modelId="{9C86FDC7-56F6-4F33-A921-5F9066F3449A}" type="pres">
      <dgm:prSet presAssocID="{B6B9F553-5244-4747-AFE5-544522210859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D8172997-835E-4C38-919A-E4F000DC85B7}" type="pres">
      <dgm:prSet presAssocID="{B6B9F553-5244-4747-AFE5-544522210859}" presName="spaceRect" presStyleCnt="0"/>
      <dgm:spPr/>
    </dgm:pt>
    <dgm:pt modelId="{07DED018-FB8C-4D3E-AB9F-307C3BD1B65A}" type="pres">
      <dgm:prSet presAssocID="{B6B9F553-5244-4747-AFE5-544522210859}" presName="parTx" presStyleLbl="revTx" presStyleIdx="1" presStyleCnt="6">
        <dgm:presLayoutVars>
          <dgm:chMax val="0"/>
          <dgm:chPref val="0"/>
        </dgm:presLayoutVars>
      </dgm:prSet>
      <dgm:spPr/>
    </dgm:pt>
    <dgm:pt modelId="{CBE46A42-04A3-427B-A644-75B6C8C9BD10}" type="pres">
      <dgm:prSet presAssocID="{BF8535F0-DD64-4012-93C3-4F6BE23A51AB}" presName="sibTrans" presStyleCnt="0"/>
      <dgm:spPr/>
    </dgm:pt>
    <dgm:pt modelId="{3AB69795-8F3D-4C5C-9FDA-EE719B0F6AA0}" type="pres">
      <dgm:prSet presAssocID="{31A7268F-54D0-41E8-803B-2D854F990A9C}" presName="compNode" presStyleCnt="0"/>
      <dgm:spPr/>
    </dgm:pt>
    <dgm:pt modelId="{2C73EDAC-C524-45B7-9ED7-8F0DCFD6B913}" type="pres">
      <dgm:prSet presAssocID="{31A7268F-54D0-41E8-803B-2D854F990A9C}" presName="bgRect" presStyleLbl="bgShp" presStyleIdx="2" presStyleCnt="6"/>
      <dgm:spPr/>
    </dgm:pt>
    <dgm:pt modelId="{95168627-8285-46B9-98B6-1621631199AE}" type="pres">
      <dgm:prSet presAssocID="{31A7268F-54D0-41E8-803B-2D854F990A9C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stle scene"/>
        </a:ext>
      </dgm:extLst>
    </dgm:pt>
    <dgm:pt modelId="{F044A3F5-9176-4BFA-9768-ECC80821E589}" type="pres">
      <dgm:prSet presAssocID="{31A7268F-54D0-41E8-803B-2D854F990A9C}" presName="spaceRect" presStyleCnt="0"/>
      <dgm:spPr/>
    </dgm:pt>
    <dgm:pt modelId="{F1F441B8-1605-414C-81F2-B5BBA5251FA5}" type="pres">
      <dgm:prSet presAssocID="{31A7268F-54D0-41E8-803B-2D854F990A9C}" presName="parTx" presStyleLbl="revTx" presStyleIdx="2" presStyleCnt="6">
        <dgm:presLayoutVars>
          <dgm:chMax val="0"/>
          <dgm:chPref val="0"/>
        </dgm:presLayoutVars>
      </dgm:prSet>
      <dgm:spPr/>
    </dgm:pt>
    <dgm:pt modelId="{4CA104E2-94DE-4996-842C-DA4F31EE4E22}" type="pres">
      <dgm:prSet presAssocID="{F1BB97B7-03E5-47A7-BAE4-57AFD7B482C5}" presName="sibTrans" presStyleCnt="0"/>
      <dgm:spPr/>
    </dgm:pt>
    <dgm:pt modelId="{1F49050C-D9D6-4AC2-8A4D-8295ED590B71}" type="pres">
      <dgm:prSet presAssocID="{576E8E58-E6C4-4D00-89F3-576DCED1FD19}" presName="compNode" presStyleCnt="0"/>
      <dgm:spPr/>
    </dgm:pt>
    <dgm:pt modelId="{2034DFF8-A2B9-4E39-8113-78CF4DF9D835}" type="pres">
      <dgm:prSet presAssocID="{576E8E58-E6C4-4D00-89F3-576DCED1FD19}" presName="bgRect" presStyleLbl="bgShp" presStyleIdx="3" presStyleCnt="6"/>
      <dgm:spPr/>
    </dgm:pt>
    <dgm:pt modelId="{264D5B02-84A4-4DDE-9426-F31F752701E3}" type="pres">
      <dgm:prSet presAssocID="{576E8E58-E6C4-4D00-89F3-576DCED1FD19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use"/>
        </a:ext>
      </dgm:extLst>
    </dgm:pt>
    <dgm:pt modelId="{56778D42-D345-4616-AEC0-CA0FE6A77A3E}" type="pres">
      <dgm:prSet presAssocID="{576E8E58-E6C4-4D00-89F3-576DCED1FD19}" presName="spaceRect" presStyleCnt="0"/>
      <dgm:spPr/>
    </dgm:pt>
    <dgm:pt modelId="{11575DC4-9405-45DB-BC31-031337E56747}" type="pres">
      <dgm:prSet presAssocID="{576E8E58-E6C4-4D00-89F3-576DCED1FD19}" presName="parTx" presStyleLbl="revTx" presStyleIdx="3" presStyleCnt="6">
        <dgm:presLayoutVars>
          <dgm:chMax val="0"/>
          <dgm:chPref val="0"/>
        </dgm:presLayoutVars>
      </dgm:prSet>
      <dgm:spPr/>
    </dgm:pt>
    <dgm:pt modelId="{6E67BC22-629F-44D5-A255-B73AA79FAFB4}" type="pres">
      <dgm:prSet presAssocID="{83925109-6998-473B-A747-B6C43E8AC9A9}" presName="sibTrans" presStyleCnt="0"/>
      <dgm:spPr/>
    </dgm:pt>
    <dgm:pt modelId="{A888D80A-76B1-4361-A7A3-79A4046AE321}" type="pres">
      <dgm:prSet presAssocID="{1689823F-00EE-4AD0-ACDA-309D0F27E076}" presName="compNode" presStyleCnt="0"/>
      <dgm:spPr/>
    </dgm:pt>
    <dgm:pt modelId="{02ED4FB1-FA4F-4533-B0DB-96DC5F872084}" type="pres">
      <dgm:prSet presAssocID="{1689823F-00EE-4AD0-ACDA-309D0F27E076}" presName="bgRect" presStyleLbl="bgShp" presStyleIdx="4" presStyleCnt="6"/>
      <dgm:spPr/>
    </dgm:pt>
    <dgm:pt modelId="{1AC97EBA-C9B7-4371-BEF9-EF7FD1699665}" type="pres">
      <dgm:prSet presAssocID="{1689823F-00EE-4AD0-ACDA-309D0F27E076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sketball"/>
        </a:ext>
      </dgm:extLst>
    </dgm:pt>
    <dgm:pt modelId="{99B3EDB6-3593-4E88-8D68-D5E13F70A400}" type="pres">
      <dgm:prSet presAssocID="{1689823F-00EE-4AD0-ACDA-309D0F27E076}" presName="spaceRect" presStyleCnt="0"/>
      <dgm:spPr/>
    </dgm:pt>
    <dgm:pt modelId="{4DDE7222-600E-43AB-B385-64FA348655FD}" type="pres">
      <dgm:prSet presAssocID="{1689823F-00EE-4AD0-ACDA-309D0F27E076}" presName="parTx" presStyleLbl="revTx" presStyleIdx="4" presStyleCnt="6">
        <dgm:presLayoutVars>
          <dgm:chMax val="0"/>
          <dgm:chPref val="0"/>
        </dgm:presLayoutVars>
      </dgm:prSet>
      <dgm:spPr/>
    </dgm:pt>
    <dgm:pt modelId="{D473058A-F5C8-4C00-8CB3-F557C7CD5CD9}" type="pres">
      <dgm:prSet presAssocID="{8F290AE1-879D-4474-919A-9D75D951866C}" presName="sibTrans" presStyleCnt="0"/>
      <dgm:spPr/>
    </dgm:pt>
    <dgm:pt modelId="{4058D1A6-0727-4EB8-AEC7-5FAB77E5CF53}" type="pres">
      <dgm:prSet presAssocID="{CCB4458F-C6B4-41A9-B737-9F5FB40A16BA}" presName="compNode" presStyleCnt="0"/>
      <dgm:spPr/>
    </dgm:pt>
    <dgm:pt modelId="{BADA8FCD-6192-479B-BF9E-82745FD2CFAF}" type="pres">
      <dgm:prSet presAssocID="{CCB4458F-C6B4-41A9-B737-9F5FB40A16BA}" presName="bgRect" presStyleLbl="bgShp" presStyleIdx="5" presStyleCnt="6"/>
      <dgm:spPr/>
    </dgm:pt>
    <dgm:pt modelId="{716440DB-3D1C-4E00-8A6C-E6EC30CFC947}" type="pres">
      <dgm:prSet presAssocID="{CCB4458F-C6B4-41A9-B737-9F5FB40A16BA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97F16C01-3200-4492-92F5-59029AFD4D1A}" type="pres">
      <dgm:prSet presAssocID="{CCB4458F-C6B4-41A9-B737-9F5FB40A16BA}" presName="spaceRect" presStyleCnt="0"/>
      <dgm:spPr/>
    </dgm:pt>
    <dgm:pt modelId="{67444318-594D-4026-9C8E-18AD1078B921}" type="pres">
      <dgm:prSet presAssocID="{CCB4458F-C6B4-41A9-B737-9F5FB40A16BA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D1E2C11B-BB25-4206-B322-1F719B2241BF}" type="presOf" srcId="{1689823F-00EE-4AD0-ACDA-309D0F27E076}" destId="{4DDE7222-600E-43AB-B385-64FA348655FD}" srcOrd="0" destOrd="0" presId="urn:microsoft.com/office/officeart/2018/2/layout/IconVerticalSolidList"/>
    <dgm:cxn modelId="{99AD8F1F-B783-4093-AC48-B81A9012BF5E}" srcId="{065FA8EA-EB33-4CB7-9D0D-F11EB054D8A1}" destId="{1689823F-00EE-4AD0-ACDA-309D0F27E076}" srcOrd="4" destOrd="0" parTransId="{AA488BB8-CE7F-4ECA-8725-53836E98D4AC}" sibTransId="{8F290AE1-879D-4474-919A-9D75D951866C}"/>
    <dgm:cxn modelId="{BC3FC35C-5CD2-4FFB-A80E-9C5C5CE2589A}" srcId="{065FA8EA-EB33-4CB7-9D0D-F11EB054D8A1}" destId="{858CACAB-F029-4CAB-85FF-ADDB434430D2}" srcOrd="0" destOrd="0" parTransId="{D9F6CF4E-BA0C-4A72-B0F9-B4D664D24D2A}" sibTransId="{B14373C8-4700-497A-9C29-A13B00239910}"/>
    <dgm:cxn modelId="{3B178742-E4FD-460C-9D83-7CC9FEEB231E}" type="presOf" srcId="{B6B9F553-5244-4747-AFE5-544522210859}" destId="{07DED018-FB8C-4D3E-AB9F-307C3BD1B65A}" srcOrd="0" destOrd="0" presId="urn:microsoft.com/office/officeart/2018/2/layout/IconVerticalSolidList"/>
    <dgm:cxn modelId="{4728EF62-81EE-4F4C-A11C-8CFE3B371021}" srcId="{065FA8EA-EB33-4CB7-9D0D-F11EB054D8A1}" destId="{CCB4458F-C6B4-41A9-B737-9F5FB40A16BA}" srcOrd="5" destOrd="0" parTransId="{198A3684-D374-4651-AF1E-8AF8FA46793C}" sibTransId="{7F9FD224-E01C-454E-A596-C5A081714950}"/>
    <dgm:cxn modelId="{D56B1B68-7515-46AB-B059-B50599864014}" type="presOf" srcId="{31A7268F-54D0-41E8-803B-2D854F990A9C}" destId="{F1F441B8-1605-414C-81F2-B5BBA5251FA5}" srcOrd="0" destOrd="0" presId="urn:microsoft.com/office/officeart/2018/2/layout/IconVerticalSolidList"/>
    <dgm:cxn modelId="{133C9974-7AD5-4339-BDF3-2AE28FED937B}" srcId="{065FA8EA-EB33-4CB7-9D0D-F11EB054D8A1}" destId="{576E8E58-E6C4-4D00-89F3-576DCED1FD19}" srcOrd="3" destOrd="0" parTransId="{0E012F28-8B53-4CC4-81EA-0DE385A55018}" sibTransId="{83925109-6998-473B-A747-B6C43E8AC9A9}"/>
    <dgm:cxn modelId="{403F127C-09C9-4265-9EB7-CE78BEA8639E}" type="presOf" srcId="{576E8E58-E6C4-4D00-89F3-576DCED1FD19}" destId="{11575DC4-9405-45DB-BC31-031337E56747}" srcOrd="0" destOrd="0" presId="urn:microsoft.com/office/officeart/2018/2/layout/IconVerticalSolidList"/>
    <dgm:cxn modelId="{C42BBB96-286A-4510-B15B-17632E8FE607}" srcId="{065FA8EA-EB33-4CB7-9D0D-F11EB054D8A1}" destId="{31A7268F-54D0-41E8-803B-2D854F990A9C}" srcOrd="2" destOrd="0" parTransId="{04F33B4A-71CB-44F7-8DEE-2EEDE3271B8B}" sibTransId="{F1BB97B7-03E5-47A7-BAE4-57AFD7B482C5}"/>
    <dgm:cxn modelId="{0D5A52AC-78BA-4186-8A5E-FAF86F6BDCD9}" srcId="{065FA8EA-EB33-4CB7-9D0D-F11EB054D8A1}" destId="{B6B9F553-5244-4747-AFE5-544522210859}" srcOrd="1" destOrd="0" parTransId="{3C044276-571B-47F4-A4D2-65690A5D08F6}" sibTransId="{BF8535F0-DD64-4012-93C3-4F6BE23A51AB}"/>
    <dgm:cxn modelId="{335B85BC-85D9-412C-950E-35B9C11B60D1}" type="presOf" srcId="{065FA8EA-EB33-4CB7-9D0D-F11EB054D8A1}" destId="{54B9FE54-4773-414D-AA99-9DB802EA0E1F}" srcOrd="0" destOrd="0" presId="urn:microsoft.com/office/officeart/2018/2/layout/IconVerticalSolidList"/>
    <dgm:cxn modelId="{B794A4D3-258C-4E73-87E1-55EF7AA44474}" type="presOf" srcId="{858CACAB-F029-4CAB-85FF-ADDB434430D2}" destId="{D984BB39-D5A0-4676-9E4C-6C95C9EE550C}" srcOrd="0" destOrd="0" presId="urn:microsoft.com/office/officeart/2018/2/layout/IconVerticalSolidList"/>
    <dgm:cxn modelId="{E206BBD5-20DC-431E-A2F7-69BCA48B3345}" type="presOf" srcId="{CCB4458F-C6B4-41A9-B737-9F5FB40A16BA}" destId="{67444318-594D-4026-9C8E-18AD1078B921}" srcOrd="0" destOrd="0" presId="urn:microsoft.com/office/officeart/2018/2/layout/IconVerticalSolidList"/>
    <dgm:cxn modelId="{91BFAB10-8FEE-4EA6-96B4-11F236B9AFA0}" type="presParOf" srcId="{54B9FE54-4773-414D-AA99-9DB802EA0E1F}" destId="{F9F2F5D0-3198-41AF-B8C0-4612923F0CBD}" srcOrd="0" destOrd="0" presId="urn:microsoft.com/office/officeart/2018/2/layout/IconVerticalSolidList"/>
    <dgm:cxn modelId="{A168F709-CA6F-4162-B879-89949C121C4E}" type="presParOf" srcId="{F9F2F5D0-3198-41AF-B8C0-4612923F0CBD}" destId="{48AFFC1D-E3C6-41E9-AB24-008DFE1BEF93}" srcOrd="0" destOrd="0" presId="urn:microsoft.com/office/officeart/2018/2/layout/IconVerticalSolidList"/>
    <dgm:cxn modelId="{F85A1780-908C-4B63-AABC-0968C7F63462}" type="presParOf" srcId="{F9F2F5D0-3198-41AF-B8C0-4612923F0CBD}" destId="{8AF8CEE9-54C2-4926-8CD9-F9BF2D5CAA8E}" srcOrd="1" destOrd="0" presId="urn:microsoft.com/office/officeart/2018/2/layout/IconVerticalSolidList"/>
    <dgm:cxn modelId="{26950FDD-3A2E-48B7-B0B3-4D64125CD41E}" type="presParOf" srcId="{F9F2F5D0-3198-41AF-B8C0-4612923F0CBD}" destId="{CCF0C099-3B43-44F8-978D-039E8F6B429C}" srcOrd="2" destOrd="0" presId="urn:microsoft.com/office/officeart/2018/2/layout/IconVerticalSolidList"/>
    <dgm:cxn modelId="{49663812-5535-416F-9DEF-FFF262CCFACB}" type="presParOf" srcId="{F9F2F5D0-3198-41AF-B8C0-4612923F0CBD}" destId="{D984BB39-D5A0-4676-9E4C-6C95C9EE550C}" srcOrd="3" destOrd="0" presId="urn:microsoft.com/office/officeart/2018/2/layout/IconVerticalSolidList"/>
    <dgm:cxn modelId="{7FCCA567-113E-48FE-A0B3-B1A9F89656EA}" type="presParOf" srcId="{54B9FE54-4773-414D-AA99-9DB802EA0E1F}" destId="{981693BB-909E-4A1D-9938-7576FA1F2226}" srcOrd="1" destOrd="0" presId="urn:microsoft.com/office/officeart/2018/2/layout/IconVerticalSolidList"/>
    <dgm:cxn modelId="{6A065D5F-2513-4B15-826E-BA53B3B2ADCB}" type="presParOf" srcId="{54B9FE54-4773-414D-AA99-9DB802EA0E1F}" destId="{1DE81A17-4FFF-443B-9583-398D77C60CCD}" srcOrd="2" destOrd="0" presId="urn:microsoft.com/office/officeart/2018/2/layout/IconVerticalSolidList"/>
    <dgm:cxn modelId="{5B417056-8F1D-4C60-80AE-EC08421BED29}" type="presParOf" srcId="{1DE81A17-4FFF-443B-9583-398D77C60CCD}" destId="{579E0D6A-B4FC-4968-808F-15F1FA6C46DA}" srcOrd="0" destOrd="0" presId="urn:microsoft.com/office/officeart/2018/2/layout/IconVerticalSolidList"/>
    <dgm:cxn modelId="{0834A78C-A6C3-4FB5-B196-085204F29969}" type="presParOf" srcId="{1DE81A17-4FFF-443B-9583-398D77C60CCD}" destId="{9C86FDC7-56F6-4F33-A921-5F9066F3449A}" srcOrd="1" destOrd="0" presId="urn:microsoft.com/office/officeart/2018/2/layout/IconVerticalSolidList"/>
    <dgm:cxn modelId="{5AAC706C-DC32-4DA8-874E-52840BBCFBF2}" type="presParOf" srcId="{1DE81A17-4FFF-443B-9583-398D77C60CCD}" destId="{D8172997-835E-4C38-919A-E4F000DC85B7}" srcOrd="2" destOrd="0" presId="urn:microsoft.com/office/officeart/2018/2/layout/IconVerticalSolidList"/>
    <dgm:cxn modelId="{CC75DA26-E57B-4330-8DB9-C090CB811D7B}" type="presParOf" srcId="{1DE81A17-4FFF-443B-9583-398D77C60CCD}" destId="{07DED018-FB8C-4D3E-AB9F-307C3BD1B65A}" srcOrd="3" destOrd="0" presId="urn:microsoft.com/office/officeart/2018/2/layout/IconVerticalSolidList"/>
    <dgm:cxn modelId="{78070F3A-0FAA-4FD3-950A-4D08552C80F8}" type="presParOf" srcId="{54B9FE54-4773-414D-AA99-9DB802EA0E1F}" destId="{CBE46A42-04A3-427B-A644-75B6C8C9BD10}" srcOrd="3" destOrd="0" presId="urn:microsoft.com/office/officeart/2018/2/layout/IconVerticalSolidList"/>
    <dgm:cxn modelId="{52C1A580-B326-414C-8B00-56ACB6CDA0FE}" type="presParOf" srcId="{54B9FE54-4773-414D-AA99-9DB802EA0E1F}" destId="{3AB69795-8F3D-4C5C-9FDA-EE719B0F6AA0}" srcOrd="4" destOrd="0" presId="urn:microsoft.com/office/officeart/2018/2/layout/IconVerticalSolidList"/>
    <dgm:cxn modelId="{8EAF8105-11E2-4043-ACF6-570B4501B51E}" type="presParOf" srcId="{3AB69795-8F3D-4C5C-9FDA-EE719B0F6AA0}" destId="{2C73EDAC-C524-45B7-9ED7-8F0DCFD6B913}" srcOrd="0" destOrd="0" presId="urn:microsoft.com/office/officeart/2018/2/layout/IconVerticalSolidList"/>
    <dgm:cxn modelId="{2C764513-A4A0-4AAD-8BA2-6347E38D2CA3}" type="presParOf" srcId="{3AB69795-8F3D-4C5C-9FDA-EE719B0F6AA0}" destId="{95168627-8285-46B9-98B6-1621631199AE}" srcOrd="1" destOrd="0" presId="urn:microsoft.com/office/officeart/2018/2/layout/IconVerticalSolidList"/>
    <dgm:cxn modelId="{CD55B1F7-3788-47DB-814B-2AB402A4F4E4}" type="presParOf" srcId="{3AB69795-8F3D-4C5C-9FDA-EE719B0F6AA0}" destId="{F044A3F5-9176-4BFA-9768-ECC80821E589}" srcOrd="2" destOrd="0" presId="urn:microsoft.com/office/officeart/2018/2/layout/IconVerticalSolidList"/>
    <dgm:cxn modelId="{10275CC1-92CE-40BF-BD4B-0856F26FB5B6}" type="presParOf" srcId="{3AB69795-8F3D-4C5C-9FDA-EE719B0F6AA0}" destId="{F1F441B8-1605-414C-81F2-B5BBA5251FA5}" srcOrd="3" destOrd="0" presId="urn:microsoft.com/office/officeart/2018/2/layout/IconVerticalSolidList"/>
    <dgm:cxn modelId="{3D95EADB-9DA4-40A7-B420-ED86FD7FFD05}" type="presParOf" srcId="{54B9FE54-4773-414D-AA99-9DB802EA0E1F}" destId="{4CA104E2-94DE-4996-842C-DA4F31EE4E22}" srcOrd="5" destOrd="0" presId="urn:microsoft.com/office/officeart/2018/2/layout/IconVerticalSolidList"/>
    <dgm:cxn modelId="{C8C1A021-09CE-45FC-B40C-CC686C782A49}" type="presParOf" srcId="{54B9FE54-4773-414D-AA99-9DB802EA0E1F}" destId="{1F49050C-D9D6-4AC2-8A4D-8295ED590B71}" srcOrd="6" destOrd="0" presId="urn:microsoft.com/office/officeart/2018/2/layout/IconVerticalSolidList"/>
    <dgm:cxn modelId="{BC41AC55-C778-44D3-B738-70A1B42652B9}" type="presParOf" srcId="{1F49050C-D9D6-4AC2-8A4D-8295ED590B71}" destId="{2034DFF8-A2B9-4E39-8113-78CF4DF9D835}" srcOrd="0" destOrd="0" presId="urn:microsoft.com/office/officeart/2018/2/layout/IconVerticalSolidList"/>
    <dgm:cxn modelId="{37F7AC87-E635-4655-8BC5-C295CE978238}" type="presParOf" srcId="{1F49050C-D9D6-4AC2-8A4D-8295ED590B71}" destId="{264D5B02-84A4-4DDE-9426-F31F752701E3}" srcOrd="1" destOrd="0" presId="urn:microsoft.com/office/officeart/2018/2/layout/IconVerticalSolidList"/>
    <dgm:cxn modelId="{5C5FECB6-0186-446C-8CCD-F76F4BF7254A}" type="presParOf" srcId="{1F49050C-D9D6-4AC2-8A4D-8295ED590B71}" destId="{56778D42-D345-4616-AEC0-CA0FE6A77A3E}" srcOrd="2" destOrd="0" presId="urn:microsoft.com/office/officeart/2018/2/layout/IconVerticalSolidList"/>
    <dgm:cxn modelId="{A368A279-429B-4D17-B30E-1EAF61DFE54A}" type="presParOf" srcId="{1F49050C-D9D6-4AC2-8A4D-8295ED590B71}" destId="{11575DC4-9405-45DB-BC31-031337E56747}" srcOrd="3" destOrd="0" presId="urn:microsoft.com/office/officeart/2018/2/layout/IconVerticalSolidList"/>
    <dgm:cxn modelId="{5D289E0E-45A4-46AC-A5A0-C63C378D4368}" type="presParOf" srcId="{54B9FE54-4773-414D-AA99-9DB802EA0E1F}" destId="{6E67BC22-629F-44D5-A255-B73AA79FAFB4}" srcOrd="7" destOrd="0" presId="urn:microsoft.com/office/officeart/2018/2/layout/IconVerticalSolidList"/>
    <dgm:cxn modelId="{F3052054-6BFE-44D5-828A-A25F637F8E75}" type="presParOf" srcId="{54B9FE54-4773-414D-AA99-9DB802EA0E1F}" destId="{A888D80A-76B1-4361-A7A3-79A4046AE321}" srcOrd="8" destOrd="0" presId="urn:microsoft.com/office/officeart/2018/2/layout/IconVerticalSolidList"/>
    <dgm:cxn modelId="{72703D33-66A0-4111-A37C-87F3F2D90B2E}" type="presParOf" srcId="{A888D80A-76B1-4361-A7A3-79A4046AE321}" destId="{02ED4FB1-FA4F-4533-B0DB-96DC5F872084}" srcOrd="0" destOrd="0" presId="urn:microsoft.com/office/officeart/2018/2/layout/IconVerticalSolidList"/>
    <dgm:cxn modelId="{75BF9173-3694-49B8-976A-1ABB818F45CA}" type="presParOf" srcId="{A888D80A-76B1-4361-A7A3-79A4046AE321}" destId="{1AC97EBA-C9B7-4371-BEF9-EF7FD1699665}" srcOrd="1" destOrd="0" presId="urn:microsoft.com/office/officeart/2018/2/layout/IconVerticalSolidList"/>
    <dgm:cxn modelId="{9D3D39D1-2B24-4D18-AEA2-E77E06483768}" type="presParOf" srcId="{A888D80A-76B1-4361-A7A3-79A4046AE321}" destId="{99B3EDB6-3593-4E88-8D68-D5E13F70A400}" srcOrd="2" destOrd="0" presId="urn:microsoft.com/office/officeart/2018/2/layout/IconVerticalSolidList"/>
    <dgm:cxn modelId="{F5F0B7BE-2827-4437-9361-5CE796767C56}" type="presParOf" srcId="{A888D80A-76B1-4361-A7A3-79A4046AE321}" destId="{4DDE7222-600E-43AB-B385-64FA348655FD}" srcOrd="3" destOrd="0" presId="urn:microsoft.com/office/officeart/2018/2/layout/IconVerticalSolidList"/>
    <dgm:cxn modelId="{CBC63673-4CBB-4F49-91E1-8B95157CC095}" type="presParOf" srcId="{54B9FE54-4773-414D-AA99-9DB802EA0E1F}" destId="{D473058A-F5C8-4C00-8CB3-F557C7CD5CD9}" srcOrd="9" destOrd="0" presId="urn:microsoft.com/office/officeart/2018/2/layout/IconVerticalSolidList"/>
    <dgm:cxn modelId="{688B6664-6351-452A-BFB6-B2E7086E44A9}" type="presParOf" srcId="{54B9FE54-4773-414D-AA99-9DB802EA0E1F}" destId="{4058D1A6-0727-4EB8-AEC7-5FAB77E5CF53}" srcOrd="10" destOrd="0" presId="urn:microsoft.com/office/officeart/2018/2/layout/IconVerticalSolidList"/>
    <dgm:cxn modelId="{4835BE8A-9377-4350-A4E0-69B9D42CA7BB}" type="presParOf" srcId="{4058D1A6-0727-4EB8-AEC7-5FAB77E5CF53}" destId="{BADA8FCD-6192-479B-BF9E-82745FD2CFAF}" srcOrd="0" destOrd="0" presId="urn:microsoft.com/office/officeart/2018/2/layout/IconVerticalSolidList"/>
    <dgm:cxn modelId="{F0B03712-91D5-4BA6-9540-2D5027900669}" type="presParOf" srcId="{4058D1A6-0727-4EB8-AEC7-5FAB77E5CF53}" destId="{716440DB-3D1C-4E00-8A6C-E6EC30CFC947}" srcOrd="1" destOrd="0" presId="urn:microsoft.com/office/officeart/2018/2/layout/IconVerticalSolidList"/>
    <dgm:cxn modelId="{07C4135F-45C5-4565-9E4A-F3349BC11A72}" type="presParOf" srcId="{4058D1A6-0727-4EB8-AEC7-5FAB77E5CF53}" destId="{97F16C01-3200-4492-92F5-59029AFD4D1A}" srcOrd="2" destOrd="0" presId="urn:microsoft.com/office/officeart/2018/2/layout/IconVerticalSolidList"/>
    <dgm:cxn modelId="{29614DA4-F21A-473C-AD43-947521B18390}" type="presParOf" srcId="{4058D1A6-0727-4EB8-AEC7-5FAB77E5CF53}" destId="{67444318-594D-4026-9C8E-18AD1078B92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AFFC1D-E3C6-41E9-AB24-008DFE1BEF93}">
      <dsp:nvSpPr>
        <dsp:cNvPr id="0" name=""/>
        <dsp:cNvSpPr/>
      </dsp:nvSpPr>
      <dsp:spPr>
        <a:xfrm>
          <a:off x="0" y="1871"/>
          <a:ext cx="6949440" cy="7976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F8CEE9-54C2-4926-8CD9-F9BF2D5CAA8E}">
      <dsp:nvSpPr>
        <dsp:cNvPr id="0" name=""/>
        <dsp:cNvSpPr/>
      </dsp:nvSpPr>
      <dsp:spPr>
        <a:xfrm>
          <a:off x="241286" y="181340"/>
          <a:ext cx="438702" cy="43870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84BB39-D5A0-4676-9E4C-6C95C9EE550C}">
      <dsp:nvSpPr>
        <dsp:cNvPr id="0" name=""/>
        <dsp:cNvSpPr/>
      </dsp:nvSpPr>
      <dsp:spPr>
        <a:xfrm>
          <a:off x="921274" y="1871"/>
          <a:ext cx="6028165" cy="797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417" tIns="84417" rIns="84417" bIns="8441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Key Stage 1 Christmas Production- Year 2 Lead Roles</a:t>
          </a:r>
          <a:endParaRPr lang="en-US" sz="1900" kern="1200"/>
        </a:p>
      </dsp:txBody>
      <dsp:txXfrm>
        <a:off x="921274" y="1871"/>
        <a:ext cx="6028165" cy="797640"/>
      </dsp:txXfrm>
    </dsp:sp>
    <dsp:sp modelId="{579E0D6A-B4FC-4968-808F-15F1FA6C46DA}">
      <dsp:nvSpPr>
        <dsp:cNvPr id="0" name=""/>
        <dsp:cNvSpPr/>
      </dsp:nvSpPr>
      <dsp:spPr>
        <a:xfrm>
          <a:off x="0" y="998922"/>
          <a:ext cx="6949440" cy="7976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86FDC7-56F6-4F33-A921-5F9066F3449A}">
      <dsp:nvSpPr>
        <dsp:cNvPr id="0" name=""/>
        <dsp:cNvSpPr/>
      </dsp:nvSpPr>
      <dsp:spPr>
        <a:xfrm>
          <a:off x="241286" y="1178391"/>
          <a:ext cx="438702" cy="43870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DED018-FB8C-4D3E-AB9F-307C3BD1B65A}">
      <dsp:nvSpPr>
        <dsp:cNvPr id="0" name=""/>
        <dsp:cNvSpPr/>
      </dsp:nvSpPr>
      <dsp:spPr>
        <a:xfrm>
          <a:off x="921274" y="998922"/>
          <a:ext cx="6028165" cy="797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417" tIns="84417" rIns="84417" bIns="8441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Theatre trip at Christmas</a:t>
          </a:r>
          <a:endParaRPr lang="en-US" sz="1900" kern="1200"/>
        </a:p>
      </dsp:txBody>
      <dsp:txXfrm>
        <a:off x="921274" y="998922"/>
        <a:ext cx="6028165" cy="797640"/>
      </dsp:txXfrm>
    </dsp:sp>
    <dsp:sp modelId="{2C73EDAC-C524-45B7-9ED7-8F0DCFD6B913}">
      <dsp:nvSpPr>
        <dsp:cNvPr id="0" name=""/>
        <dsp:cNvSpPr/>
      </dsp:nvSpPr>
      <dsp:spPr>
        <a:xfrm>
          <a:off x="0" y="1995973"/>
          <a:ext cx="6949440" cy="7976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168627-8285-46B9-98B6-1621631199AE}">
      <dsp:nvSpPr>
        <dsp:cNvPr id="0" name=""/>
        <dsp:cNvSpPr/>
      </dsp:nvSpPr>
      <dsp:spPr>
        <a:xfrm>
          <a:off x="241286" y="2175442"/>
          <a:ext cx="438702" cy="43870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F441B8-1605-414C-81F2-B5BBA5251FA5}">
      <dsp:nvSpPr>
        <dsp:cNvPr id="0" name=""/>
        <dsp:cNvSpPr/>
      </dsp:nvSpPr>
      <dsp:spPr>
        <a:xfrm>
          <a:off x="921274" y="1995973"/>
          <a:ext cx="6028165" cy="797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417" tIns="84417" rIns="84417" bIns="8441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Visit to Nantwich Museum – Great Fire of London</a:t>
          </a:r>
          <a:endParaRPr lang="en-US" sz="1900" kern="1200"/>
        </a:p>
      </dsp:txBody>
      <dsp:txXfrm>
        <a:off x="921274" y="1995973"/>
        <a:ext cx="6028165" cy="797640"/>
      </dsp:txXfrm>
    </dsp:sp>
    <dsp:sp modelId="{2034DFF8-A2B9-4E39-8113-78CF4DF9D835}">
      <dsp:nvSpPr>
        <dsp:cNvPr id="0" name=""/>
        <dsp:cNvSpPr/>
      </dsp:nvSpPr>
      <dsp:spPr>
        <a:xfrm>
          <a:off x="0" y="2993023"/>
          <a:ext cx="6949440" cy="7976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4D5B02-84A4-4DDE-9426-F31F752701E3}">
      <dsp:nvSpPr>
        <dsp:cNvPr id="0" name=""/>
        <dsp:cNvSpPr/>
      </dsp:nvSpPr>
      <dsp:spPr>
        <a:xfrm>
          <a:off x="241286" y="3172492"/>
          <a:ext cx="438702" cy="43870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575DC4-9405-45DB-BC31-031337E56747}">
      <dsp:nvSpPr>
        <dsp:cNvPr id="0" name=""/>
        <dsp:cNvSpPr/>
      </dsp:nvSpPr>
      <dsp:spPr>
        <a:xfrm>
          <a:off x="921274" y="2993023"/>
          <a:ext cx="6028165" cy="797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417" tIns="84417" rIns="84417" bIns="8441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Residential in May 2027</a:t>
          </a:r>
          <a:endParaRPr lang="en-US" sz="1900" kern="1200"/>
        </a:p>
      </dsp:txBody>
      <dsp:txXfrm>
        <a:off x="921274" y="2993023"/>
        <a:ext cx="6028165" cy="797640"/>
      </dsp:txXfrm>
    </dsp:sp>
    <dsp:sp modelId="{02ED4FB1-FA4F-4533-B0DB-96DC5F872084}">
      <dsp:nvSpPr>
        <dsp:cNvPr id="0" name=""/>
        <dsp:cNvSpPr/>
      </dsp:nvSpPr>
      <dsp:spPr>
        <a:xfrm>
          <a:off x="0" y="3990074"/>
          <a:ext cx="6949440" cy="7976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C97EBA-C9B7-4371-BEF9-EF7FD1699665}">
      <dsp:nvSpPr>
        <dsp:cNvPr id="0" name=""/>
        <dsp:cNvSpPr/>
      </dsp:nvSpPr>
      <dsp:spPr>
        <a:xfrm>
          <a:off x="241286" y="4169543"/>
          <a:ext cx="438702" cy="43870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DE7222-600E-43AB-B385-64FA348655FD}">
      <dsp:nvSpPr>
        <dsp:cNvPr id="0" name=""/>
        <dsp:cNvSpPr/>
      </dsp:nvSpPr>
      <dsp:spPr>
        <a:xfrm>
          <a:off x="921274" y="3990074"/>
          <a:ext cx="6028165" cy="797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417" tIns="84417" rIns="84417" bIns="8441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Sports activities at the High School lead by Sports Ambassadors</a:t>
          </a:r>
          <a:endParaRPr lang="en-US" sz="1900" kern="1200"/>
        </a:p>
      </dsp:txBody>
      <dsp:txXfrm>
        <a:off x="921274" y="3990074"/>
        <a:ext cx="6028165" cy="797640"/>
      </dsp:txXfrm>
    </dsp:sp>
    <dsp:sp modelId="{BADA8FCD-6192-479B-BF9E-82745FD2CFAF}">
      <dsp:nvSpPr>
        <dsp:cNvPr id="0" name=""/>
        <dsp:cNvSpPr/>
      </dsp:nvSpPr>
      <dsp:spPr>
        <a:xfrm>
          <a:off x="0" y="4987124"/>
          <a:ext cx="6949440" cy="7976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6440DB-3D1C-4E00-8A6C-E6EC30CFC947}">
      <dsp:nvSpPr>
        <dsp:cNvPr id="0" name=""/>
        <dsp:cNvSpPr/>
      </dsp:nvSpPr>
      <dsp:spPr>
        <a:xfrm>
          <a:off x="241286" y="5166593"/>
          <a:ext cx="438702" cy="43870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444318-594D-4026-9C8E-18AD1078B921}">
      <dsp:nvSpPr>
        <dsp:cNvPr id="0" name=""/>
        <dsp:cNvSpPr/>
      </dsp:nvSpPr>
      <dsp:spPr>
        <a:xfrm>
          <a:off x="921274" y="4987124"/>
          <a:ext cx="6028165" cy="797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417" tIns="84417" rIns="84417" bIns="8441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New Opportunities as they arise throughout the Year </a:t>
          </a:r>
          <a:endParaRPr lang="en-US" sz="1900" kern="1200"/>
        </a:p>
      </dsp:txBody>
      <dsp:txXfrm>
        <a:off x="921274" y="4987124"/>
        <a:ext cx="6028165" cy="7976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605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284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369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500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9/15/2026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908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9/15/2026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069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9/15/2026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738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721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9/15/2026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475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518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32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505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78" r:id="rId6"/>
    <p:sldLayoutId id="2147483674" r:id="rId7"/>
    <p:sldLayoutId id="2147483675" r:id="rId8"/>
    <p:sldLayoutId id="2147483676" r:id="rId9"/>
    <p:sldLayoutId id="2147483677" r:id="rId10"/>
    <p:sldLayoutId id="21474836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ikemereschool.com/calendar/?calid=1&amp;pid=7&amp;viewid=1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sv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23B85F9-9CA8-2B5F-4522-0B5D742E72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82720" y="1293963"/>
            <a:ext cx="4998300" cy="2459052"/>
          </a:xfrm>
        </p:spPr>
        <p:txBody>
          <a:bodyPr>
            <a:normAutofit/>
          </a:bodyPr>
          <a:lstStyle/>
          <a:p>
            <a:pPr algn="l"/>
            <a:r>
              <a:rPr lang="en-GB" sz="4800"/>
              <a:t>Meet the Year _ Team!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2718" y="3874545"/>
            <a:ext cx="4998301" cy="149258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2000"/>
              <a:t>8.9.26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A706AA-AFAD-CB56-17E3-E3F047CC17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638" y="752476"/>
            <a:ext cx="5310996" cy="5244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63777E0-5BC9-E95F-7195-B1780F75B5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8B0024-F038-7135-232E-3E219C03B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7696" y="350980"/>
            <a:ext cx="4220120" cy="1353312"/>
          </a:xfrm>
        </p:spPr>
        <p:txBody>
          <a:bodyPr anchor="b">
            <a:normAutofit/>
          </a:bodyPr>
          <a:lstStyle/>
          <a:p>
            <a:r>
              <a:rPr lang="en-GB"/>
              <a:t>Our Team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B11392-8EB9-EC24-D181-943D49165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745" y="3622710"/>
            <a:ext cx="1994355" cy="2139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FB911D-1A94-9422-F3F1-6C6325468C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0788" y="1290520"/>
            <a:ext cx="2044713" cy="213478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D5AC474-4937-7B29-2EB4-6490349C1E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4468" y="1300007"/>
            <a:ext cx="2170819" cy="213478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8ADA8-B7A6-2120-6F8A-B92010639C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57696" y="2117267"/>
            <a:ext cx="4227010" cy="32186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/>
              <a:t>Miss Smith – Class Teacher</a:t>
            </a:r>
          </a:p>
          <a:p>
            <a:pPr marL="0" indent="0">
              <a:buNone/>
            </a:pPr>
            <a:endParaRPr lang="en-GB" sz="1800"/>
          </a:p>
          <a:p>
            <a:r>
              <a:rPr lang="en-GB" sz="1800" dirty="0"/>
              <a:t>Mrs Weetman- Teaching Assistant  </a:t>
            </a:r>
          </a:p>
          <a:p>
            <a:endParaRPr lang="en-GB" sz="1800"/>
          </a:p>
          <a:p>
            <a:r>
              <a:rPr lang="en-GB" sz="1800" dirty="0"/>
              <a:t>Miss Tyler – Teaching Assistant</a:t>
            </a:r>
          </a:p>
          <a:p>
            <a:endParaRPr lang="en-GB" sz="1800"/>
          </a:p>
          <a:p>
            <a:endParaRPr lang="en-GB" sz="1800"/>
          </a:p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131545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733AF-C2A9-2EA4-717C-3496CFAF9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Our School Rules </a:t>
            </a:r>
            <a:br>
              <a:rPr lang="en-GB" u="sng" dirty="0"/>
            </a:br>
            <a:r>
              <a:rPr lang="en-GB" u="sng"/>
              <a:t>and Values</a:t>
            </a:r>
            <a:endParaRPr lang="en-GB" u="sng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FF2C56-F8D2-F78B-9508-CF2D111135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8154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15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0221-8DFB-E7C7-A879-29E3755AA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950" y="160451"/>
            <a:ext cx="10653578" cy="1132258"/>
          </a:xfrm>
        </p:spPr>
        <p:txBody>
          <a:bodyPr/>
          <a:lstStyle/>
          <a:p>
            <a:r>
              <a:rPr lang="en-GB" u="sng"/>
              <a:t>A typical week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7054360-9EC0-BEB6-32E8-9546641962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7311" y="846256"/>
            <a:ext cx="9858063" cy="5859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607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15C59-EAD8-F45C-DB3F-AD2858728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705" y="246715"/>
            <a:ext cx="10653578" cy="1132258"/>
          </a:xfrm>
        </p:spPr>
        <p:txBody>
          <a:bodyPr/>
          <a:lstStyle/>
          <a:p>
            <a:r>
              <a:rPr lang="en-GB" u="sng"/>
              <a:t>What we'll cover this year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699A4D-41A9-D993-49A2-07774B47A7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3321" y="815509"/>
            <a:ext cx="7476565" cy="45434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7E0CF5-D7B4-BEDB-86DB-825D10BBDF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558" y="5355291"/>
            <a:ext cx="7463679" cy="775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797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D6A6E-26A0-C309-15E3-3F47C77CE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705" y="246715"/>
            <a:ext cx="10653578" cy="1132258"/>
          </a:xfrm>
        </p:spPr>
        <p:txBody>
          <a:bodyPr/>
          <a:lstStyle/>
          <a:p>
            <a:r>
              <a:rPr lang="en-GB" u="sng"/>
              <a:t>What we'll cover this term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961A0A-D8A1-4EBD-F1E2-9FED81EE15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8865" y="938722"/>
            <a:ext cx="8794270" cy="5750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226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14FFC-F509-69DD-7165-F5F8DFD75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643797"/>
          </a:xfrm>
        </p:spPr>
        <p:txBody>
          <a:bodyPr/>
          <a:lstStyle/>
          <a:p>
            <a:r>
              <a:rPr lang="en-GB" u="sng"/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FFEC5-772B-2799-D9C3-1667C3628C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187994"/>
            <a:ext cx="10653579" cy="512136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alibri"/>
                <a:ea typeface="Calibri"/>
                <a:cs typeface="Calibri"/>
              </a:rPr>
              <a:t>Key dates – school website. Please subscribe to the calendar here: </a:t>
            </a:r>
            <a:r>
              <a:rPr lang="en-GB" dirty="0">
                <a:latin typeface="Calibri"/>
                <a:ea typeface="Calibri"/>
                <a:cs typeface="Calibri"/>
                <a:hlinkClick r:id="rId2"/>
              </a:rPr>
              <a:t>https://www.pikemereschool.com/calendar/?calid=1&amp;pid=7&amp;viewid=1</a:t>
            </a:r>
            <a:r>
              <a:rPr lang="en-GB" dirty="0">
                <a:latin typeface="Calibri"/>
                <a:ea typeface="Calibri"/>
                <a:cs typeface="Calibri"/>
              </a:rPr>
              <a:t> </a:t>
            </a:r>
          </a:p>
          <a:p>
            <a:r>
              <a:rPr lang="en-GB" dirty="0">
                <a:latin typeface="Calibri"/>
                <a:ea typeface="Calibri"/>
                <a:cs typeface="Calibri"/>
              </a:rPr>
              <a:t>Newsletter (every other Friday)</a:t>
            </a:r>
          </a:p>
          <a:p>
            <a:r>
              <a:rPr lang="en-GB" dirty="0">
                <a:latin typeface="Calibri"/>
                <a:ea typeface="Calibri"/>
                <a:cs typeface="Calibri"/>
              </a:rPr>
              <a:t>Class Dojo – weekly update with what's happened during the week</a:t>
            </a:r>
          </a:p>
          <a:p>
            <a:r>
              <a:rPr lang="en-GB" dirty="0">
                <a:latin typeface="Calibri"/>
                <a:ea typeface="Calibri"/>
                <a:cs typeface="Calibri"/>
              </a:rPr>
              <a:t>Letters via SchoolComms about trips, visits and exciting activities</a:t>
            </a:r>
          </a:p>
          <a:p>
            <a:r>
              <a:rPr lang="en-GB" dirty="0">
                <a:latin typeface="Calibri"/>
                <a:ea typeface="Calibri"/>
                <a:cs typeface="Calibri"/>
              </a:rPr>
              <a:t>Other general information (policies, staffing, school lunches) can be found on our school website.</a:t>
            </a:r>
          </a:p>
          <a:p>
            <a:r>
              <a:rPr lang="en-GB" dirty="0">
                <a:latin typeface="Calibri"/>
                <a:ea typeface="Calibri"/>
                <a:cs typeface="Calibri"/>
              </a:rPr>
              <a:t>Teachers are on the door every morning – quick messages can be passed on there. Please email anything more detailed.</a:t>
            </a:r>
          </a:p>
          <a:p>
            <a:r>
              <a:rPr lang="en-GB" dirty="0">
                <a:latin typeface="Calibri"/>
                <a:ea typeface="Calibri"/>
                <a:cs typeface="Calibri"/>
              </a:rPr>
              <a:t>If you need a more detailed chat, we're happy to arrange a phone call or meeting.</a:t>
            </a:r>
          </a:p>
        </p:txBody>
      </p:sp>
    </p:spTree>
    <p:extLst>
      <p:ext uri="{BB962C8B-B14F-4D97-AF65-F5344CB8AC3E}">
        <p14:creationId xmlns:p14="http://schemas.microsoft.com/office/powerpoint/2010/main" val="14997709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3C87A-BB85-1292-4D30-E44B89F3C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Class Dojo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155BAFA-A116-EB02-225E-B427589DE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81455" y="-3929"/>
            <a:ext cx="2212731" cy="226890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6A58567-8114-D1AB-44C9-BB9A062ED257}"/>
              </a:ext>
            </a:extLst>
          </p:cNvPr>
          <p:cNvSpPr txBox="1"/>
          <p:nvPr/>
        </p:nvSpPr>
        <p:spPr>
          <a:xfrm>
            <a:off x="4024923" y="1416538"/>
            <a:ext cx="6467230" cy="48936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indent="-228600" algn="l" rtl="0">
              <a:buFont typeface="Arial"/>
              <a:buChar char="•"/>
            </a:pPr>
            <a:r>
              <a:rPr lang="en-US" sz="2400" kern="120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When children demonstrate one of our school values, they will receive a dojo.</a:t>
            </a:r>
          </a:p>
          <a:p>
            <a:pPr marL="0" indent="-228600" algn="l" rtl="0">
              <a:buFont typeface="Arial"/>
              <a:buChar char="•"/>
            </a:pPr>
            <a:endParaRPr lang="en-GB"/>
          </a:p>
          <a:p>
            <a:pPr marL="0" indent="-228600" algn="l" rtl="0">
              <a:buFont typeface="Arial"/>
              <a:buChar char="•"/>
            </a:pPr>
            <a:r>
              <a:rPr lang="en-US" sz="2400" kern="120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Throughout the year, dojos will then build up to different milestones:</a:t>
            </a:r>
          </a:p>
          <a:p>
            <a:pPr marL="0" indent="-228600" algn="l" rtl="0">
              <a:buFont typeface="Arial"/>
              <a:buChar char="•"/>
            </a:pPr>
            <a:endParaRPr lang="en-GB"/>
          </a:p>
          <a:p>
            <a:pPr marL="283210" indent="-228600" algn="l" rtl="0">
              <a:buFont typeface="Arial"/>
              <a:buChar char="•"/>
            </a:pPr>
            <a:r>
              <a:rPr lang="en-US" sz="2400" kern="120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25 dojos – certificate</a:t>
            </a:r>
            <a:endParaRPr lang="en-US" sz="2400" kern="1200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283210" indent="-228600" algn="l" rtl="0">
              <a:buFont typeface="Arial"/>
              <a:buChar char="•"/>
            </a:pPr>
            <a:r>
              <a:rPr lang="en-US" sz="2400" kern="120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50 dojos – bronze badge</a:t>
            </a:r>
            <a:endParaRPr lang="en-US" sz="2400" kern="12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283210" indent="-228600" algn="l" rtl="0">
              <a:buFont typeface="Arial"/>
              <a:buChar char="•"/>
            </a:pPr>
            <a:r>
              <a:rPr lang="en-US" sz="2400" kern="120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100 dojos – silver badge</a:t>
            </a:r>
            <a:endParaRPr lang="en-US" sz="2400" kern="120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283210" indent="-228600" algn="l" rtl="0">
              <a:buFont typeface="Arial"/>
              <a:buChar char="•"/>
            </a:pPr>
            <a:r>
              <a:rPr lang="en-US" sz="2400" kern="120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150 dojos – gold badge</a:t>
            </a:r>
            <a:endParaRPr lang="en-US" sz="2400" kern="1200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  <a:p>
            <a:pPr marL="283464" indent="-228600" algn="l" rtl="0">
              <a:buFont typeface="Arial"/>
              <a:buChar char="•"/>
            </a:pPr>
            <a:endParaRPr lang="en-GB"/>
          </a:p>
          <a:p>
            <a:pPr indent="-228600">
              <a:buFont typeface="Arial"/>
              <a:buChar char="•"/>
            </a:pPr>
            <a:r>
              <a:rPr lang="en-US" sz="2400" kern="1200" dirty="0">
                <a:latin typeface="Calibri"/>
                <a:ea typeface="+mn-ea"/>
                <a:cs typeface="+mn-cs"/>
              </a:rPr>
              <a:t>Badges will be given out during </a:t>
            </a:r>
            <a:r>
              <a:rPr lang="en-US" sz="2400" dirty="0">
                <a:latin typeface="Calibri"/>
              </a:rPr>
              <a:t>Star of the Week</a:t>
            </a:r>
            <a:r>
              <a:rPr lang="en-US" sz="2400" kern="1200" dirty="0">
                <a:latin typeface="Calibri"/>
                <a:ea typeface="+mn-ea"/>
                <a:cs typeface="+mn-cs"/>
              </a:rPr>
              <a:t> assembly</a:t>
            </a:r>
            <a:r>
              <a:rPr lang="en-US" sz="2400" dirty="0">
                <a:latin typeface="Calibri"/>
              </a:rPr>
              <a:t> on Friday</a:t>
            </a:r>
            <a:endParaRPr lang="en-US" sz="2400" kern="1200" dirty="0">
              <a:latin typeface="Calibri"/>
              <a:ea typeface="Calibri"/>
              <a:cs typeface="Calibri"/>
            </a:endParaRPr>
          </a:p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D4899B-FA4C-BC7A-6903-1F5384549E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231" y="2119923"/>
            <a:ext cx="3487615" cy="3487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584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62980-A1AA-B773-8382-F0077DA04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712182"/>
          </a:xfrm>
        </p:spPr>
        <p:txBody>
          <a:bodyPr/>
          <a:lstStyle/>
          <a:p>
            <a:r>
              <a:rPr lang="en-GB" u="sng"/>
              <a:t>Our School Rules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E0B518A-6D0F-C576-79DB-71B5CC0FC9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226" y="1264361"/>
            <a:ext cx="3256574" cy="9730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84818A6-BDCF-864C-2774-145D736C29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7106" y="1262185"/>
            <a:ext cx="3524251" cy="9827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1CAD97E-8E65-CB00-DB8D-AFC7EE5D46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6259" y="1262185"/>
            <a:ext cx="3441945" cy="9925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5635DE-54DC-25F2-C638-AC8CC11E46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2830" y="2235494"/>
            <a:ext cx="3018157" cy="4291827"/>
          </a:xfrm>
          <a:prstGeom prst="rect">
            <a:avLst/>
          </a:prstGeom>
        </p:spPr>
      </p:pic>
      <p:sp>
        <p:nvSpPr>
          <p:cNvPr id="8" name="Right Brace 7">
            <a:extLst>
              <a:ext uri="{FF2B5EF4-FFF2-40B4-BE49-F238E27FC236}">
                <a16:creationId xmlns:a16="http://schemas.microsoft.com/office/drawing/2014/main" id="{1C746025-2C6C-E6BA-1FF0-630FC4659095}"/>
              </a:ext>
            </a:extLst>
          </p:cNvPr>
          <p:cNvSpPr/>
          <p:nvPr/>
        </p:nvSpPr>
        <p:spPr>
          <a:xfrm>
            <a:off x="7586869" y="4439478"/>
            <a:ext cx="728869" cy="209826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828F16-3CA2-18FE-B452-A00EBA9D7E29}"/>
              </a:ext>
            </a:extLst>
          </p:cNvPr>
          <p:cNvSpPr txBox="1"/>
          <p:nvPr/>
        </p:nvSpPr>
        <p:spPr>
          <a:xfrm>
            <a:off x="8487337" y="5162401"/>
            <a:ext cx="351182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We inform parents if children </a:t>
            </a:r>
            <a:r>
              <a:rPr lang="en-GB"/>
              <a:t>reach any of these stages</a:t>
            </a:r>
          </a:p>
        </p:txBody>
      </p:sp>
    </p:spTree>
    <p:extLst>
      <p:ext uri="{BB962C8B-B14F-4D97-AF65-F5344CB8AC3E}">
        <p14:creationId xmlns:p14="http://schemas.microsoft.com/office/powerpoint/2010/main" val="26371002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6D5CF9-A7AB-CE36-2C47-2DEB5378B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2121D-5A0C-FA01-0965-8A79E3A8E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 err="1">
                <a:latin typeface="Calibri"/>
                <a:ea typeface="Calibri"/>
                <a:cs typeface="Calibri"/>
              </a:rPr>
              <a:t>MyMaths</a:t>
            </a:r>
            <a:r>
              <a:rPr lang="en-GB" b="1" dirty="0">
                <a:latin typeface="Calibri"/>
                <a:ea typeface="Calibri"/>
                <a:cs typeface="Calibri"/>
              </a:rPr>
              <a:t> Homework:</a:t>
            </a:r>
            <a:r>
              <a:rPr lang="en-GB" dirty="0">
                <a:latin typeface="Calibri"/>
                <a:ea typeface="Calibri"/>
                <a:cs typeface="Calibri"/>
              </a:rPr>
              <a:t> Homework will be set each </a:t>
            </a:r>
            <a:r>
              <a:rPr lang="en-GB" b="1" dirty="0">
                <a:latin typeface="Calibri"/>
                <a:ea typeface="Calibri"/>
                <a:cs typeface="Calibri"/>
              </a:rPr>
              <a:t>Wednesday</a:t>
            </a:r>
            <a:r>
              <a:rPr lang="en-GB" dirty="0">
                <a:latin typeface="Calibri"/>
                <a:ea typeface="Calibri"/>
                <a:cs typeface="Calibri"/>
              </a:rPr>
              <a:t> and should be completed by the </a:t>
            </a:r>
            <a:r>
              <a:rPr lang="en-GB" b="1" dirty="0">
                <a:latin typeface="Calibri"/>
                <a:ea typeface="Calibri"/>
                <a:cs typeface="Calibri"/>
              </a:rPr>
              <a:t>following Wednesday</a:t>
            </a:r>
            <a:r>
              <a:rPr lang="en-GB" dirty="0">
                <a:latin typeface="Calibri"/>
                <a:ea typeface="Calibri"/>
                <a:cs typeface="Calibri"/>
              </a:rPr>
              <a:t>.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 b="1" dirty="0">
                <a:latin typeface="Calibri"/>
                <a:ea typeface="Calibri"/>
                <a:cs typeface="Calibri"/>
              </a:rPr>
              <a:t>Reading:</a:t>
            </a:r>
            <a:r>
              <a:rPr lang="en-GB" dirty="0">
                <a:latin typeface="Calibri"/>
                <a:ea typeface="Calibri"/>
                <a:cs typeface="Calibri"/>
              </a:rPr>
              <a:t> Two books will be sent home each week:</a:t>
            </a:r>
            <a:endParaRPr lang="en-GB">
              <a:latin typeface="Calibri"/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000" dirty="0">
                <a:latin typeface="Calibri"/>
                <a:ea typeface="Calibri"/>
                <a:cs typeface="Calibri"/>
              </a:rPr>
              <a:t>A </a:t>
            </a:r>
            <a:r>
              <a:rPr lang="en-GB" sz="2000" b="1" dirty="0">
                <a:latin typeface="Calibri"/>
                <a:ea typeface="Calibri"/>
                <a:cs typeface="Calibri"/>
              </a:rPr>
              <a:t>guided reading book</a:t>
            </a:r>
            <a:r>
              <a:rPr lang="en-GB" sz="2000" dirty="0">
                <a:latin typeface="Calibri"/>
                <a:ea typeface="Calibri"/>
                <a:cs typeface="Calibri"/>
              </a:rPr>
              <a:t> linked to the week's learning.</a:t>
            </a:r>
            <a:endParaRPr lang="en-GB" sz="2000">
              <a:latin typeface="Calibri"/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000" dirty="0">
                <a:latin typeface="Calibri"/>
                <a:ea typeface="Calibri"/>
                <a:cs typeface="Calibri"/>
              </a:rPr>
              <a:t>An </a:t>
            </a:r>
            <a:r>
              <a:rPr lang="en-GB" sz="2000" b="1" dirty="0">
                <a:latin typeface="Calibri"/>
                <a:ea typeface="Calibri"/>
                <a:cs typeface="Calibri"/>
              </a:rPr>
              <a:t>independent banded book</a:t>
            </a:r>
            <a:r>
              <a:rPr lang="en-GB" sz="2000" dirty="0">
                <a:latin typeface="Calibri"/>
                <a:ea typeface="Calibri"/>
                <a:cs typeface="Calibri"/>
              </a:rPr>
              <a:t> for additional reading practice at home.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000" dirty="0">
                <a:latin typeface="Calibri"/>
                <a:ea typeface="Calibri"/>
                <a:cs typeface="Calibri"/>
              </a:rPr>
              <a:t>Please keep books and reading record in book bags all week. </a:t>
            </a:r>
            <a:endParaRPr lang="en-GB" dirty="0">
              <a:latin typeface="Calibri"/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000" dirty="0">
                <a:latin typeface="Calibri"/>
                <a:ea typeface="Calibri"/>
                <a:cs typeface="Calibri"/>
              </a:rPr>
              <a:t>Read as often as possible</a:t>
            </a:r>
            <a:endParaRPr lang="en-GB" dirty="0">
              <a:latin typeface="Calibri"/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000" dirty="0">
                <a:latin typeface="Calibri"/>
                <a:ea typeface="Calibri"/>
                <a:cs typeface="Calibri"/>
              </a:rPr>
              <a:t>Record when read at home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z="2000" dirty="0">
                <a:latin typeface="Calibri"/>
                <a:ea typeface="Calibri"/>
                <a:cs typeface="Calibri"/>
              </a:rPr>
              <a:t>1 dojo for every read</a:t>
            </a:r>
            <a:endParaRPr lang="en-GB" dirty="0">
              <a:latin typeface="Calibri"/>
              <a:ea typeface="Calibri"/>
              <a:cs typeface="Calibri"/>
            </a:endParaRPr>
          </a:p>
          <a:p>
            <a:endParaRPr lang="en-GB" dirty="0">
              <a:latin typeface="Neue Haas Grotesk Text Pro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73878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51922D2-D397-9EA4-A66D-55B0884D1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56664A-64F2-5068-9DCE-1927BC7CE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548639"/>
            <a:ext cx="3494314" cy="5786638"/>
          </a:xfrm>
        </p:spPr>
        <p:txBody>
          <a:bodyPr>
            <a:normAutofit/>
          </a:bodyPr>
          <a:lstStyle/>
          <a:p>
            <a:r>
              <a:rPr lang="en-GB" u="sng"/>
              <a:t>Things to look forward to in Year 2</a:t>
            </a:r>
            <a:endParaRPr lang="en-US" u="sng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A5D5330-FA81-E038-162C-94BF1D6004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8962793"/>
              </p:ext>
            </p:extLst>
          </p:nvPr>
        </p:nvGraphicFramePr>
        <p:xfrm>
          <a:off x="4608246" y="548640"/>
          <a:ext cx="6949440" cy="578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1867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DA9942F-A18C-9E9D-BF08-9291C54E1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71160E-EFC8-D264-FC49-60B3714BB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9809" y="353681"/>
            <a:ext cx="6572382" cy="97431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/>
              <a:t>Any questions?</a:t>
            </a:r>
          </a:p>
        </p:txBody>
      </p:sp>
      <p:pic>
        <p:nvPicPr>
          <p:cNvPr id="7" name="Graphic 6" descr="Question mark">
            <a:extLst>
              <a:ext uri="{FF2B5EF4-FFF2-40B4-BE49-F238E27FC236}">
                <a16:creationId xmlns:a16="http://schemas.microsoft.com/office/drawing/2014/main" id="{7BD4BB15-10D6-4537-33F5-CF4DAB9A8B0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930769" y="1429352"/>
            <a:ext cx="4330461" cy="433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33873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7A88C1479EEE419200DE9236EB8086" ma:contentTypeVersion="15" ma:contentTypeDescription="Create a new document." ma:contentTypeScope="" ma:versionID="4a7abdcc593bf89678ab575db5836697">
  <xsd:schema xmlns:xsd="http://www.w3.org/2001/XMLSchema" xmlns:xs="http://www.w3.org/2001/XMLSchema" xmlns:p="http://schemas.microsoft.com/office/2006/metadata/properties" xmlns:ns2="e11fddd5-696b-43f6-b56d-54c445e95fb9" xmlns:ns3="8e775c33-eeae-4982-b8d0-1fc57695231b" targetNamespace="http://schemas.microsoft.com/office/2006/metadata/properties" ma:root="true" ma:fieldsID="386e90f3eeac7f91fc0a7f7095e97a7b" ns2:_="" ns3:_="">
    <xsd:import namespace="e11fddd5-696b-43f6-b56d-54c445e95fb9"/>
    <xsd:import namespace="8e775c33-eeae-4982-b8d0-1fc5769523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1fddd5-696b-43f6-b56d-54c445e95f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4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70dea7c-953a-42e9-a08b-08d16938f2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75c33-eeae-4982-b8d0-1fc57695231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b7a1c6af-d2a1-490d-a7d2-492d895ae9aa}" ma:internalName="TaxCatchAll" ma:showField="CatchAllData" ma:web="8e775c33-eeae-4982-b8d0-1fc5769523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11fddd5-696b-43f6-b56d-54c445e95fb9">
      <Terms xmlns="http://schemas.microsoft.com/office/infopath/2007/PartnerControls"/>
    </lcf76f155ced4ddcb4097134ff3c332f>
    <TaxCatchAll xmlns="8e775c33-eeae-4982-b8d0-1fc57695231b" xsi:nil="true"/>
  </documentManagement>
</p:properties>
</file>

<file path=customXml/itemProps1.xml><?xml version="1.0" encoding="utf-8"?>
<ds:datastoreItem xmlns:ds="http://schemas.openxmlformats.org/officeDocument/2006/customXml" ds:itemID="{245AD1DD-278C-4E62-9C49-0974D074F6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1fddd5-696b-43f6-b56d-54c445e95fb9"/>
    <ds:schemaRef ds:uri="8e775c33-eeae-4982-b8d0-1fc5769523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D0196CA-B45D-453B-8049-3AE8A3041E8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85DCC18-DE0A-4FEB-875F-259A2F065737}">
  <ds:schemaRefs>
    <ds:schemaRef ds:uri="http://schemas.microsoft.com/office/2006/metadata/properties"/>
    <ds:schemaRef ds:uri="http://schemas.microsoft.com/office/infopath/2007/PartnerControls"/>
    <ds:schemaRef ds:uri="e11fddd5-696b-43f6-b56d-54c445e95fb9"/>
    <ds:schemaRef ds:uri="8e775c33-eeae-4982-b8d0-1fc57695231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VanillaVTI</vt:lpstr>
      <vt:lpstr>Meet the Year _ Team!</vt:lpstr>
      <vt:lpstr>Our Team</vt:lpstr>
      <vt:lpstr>Our School Rules  and Values</vt:lpstr>
      <vt:lpstr>A typical week</vt:lpstr>
      <vt:lpstr>What we'll cover this year</vt:lpstr>
      <vt:lpstr>What we'll cover this term</vt:lpstr>
      <vt:lpstr>Communication</vt:lpstr>
      <vt:lpstr>Class Dojo</vt:lpstr>
      <vt:lpstr>Our School Rules</vt:lpstr>
      <vt:lpstr>Homework</vt:lpstr>
      <vt:lpstr>Things to look forward to in Year 2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258</cp:revision>
  <dcterms:created xsi:type="dcterms:W3CDTF">2026-08-28T09:19:33Z</dcterms:created>
  <dcterms:modified xsi:type="dcterms:W3CDTF">2026-09-15T16:11:01Z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0x010100417A88C1479EEE419200DE9236EB8086</vt:lpwstr>
  </property>
  <property fmtid="{D5CDD505-2E9C-101B-9397-08002B2CF9AE}" pid="3" name="MediaServiceImageTags">
    <vt:lpwstr/>
  </property>
</Properties>
</file>